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33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73162-2E5D-4AE9-8220-0E548B5DDA49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2C782-F238-40CC-9DA3-854C08FA2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2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B55D-FDD7-4FE2-BE56-34271CBD1358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4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7870A-D623-4303-BF2E-B328C93AFF39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0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D4FC-A0F9-472E-98AB-134A1821B748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E4D7-1248-4BE5-A8B5-1B29D7D5EF67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7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5ACEE-C50A-4A3C-9CB2-5D6ECB2E51A9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57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6200-3516-4CAA-8589-CE2881DAC9CB}" type="datetime1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5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9DDE-C618-4EDD-9813-624401870693}" type="datetime1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1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B074E-BB53-4DAA-B89E-4119DAFBCAE3}" type="datetime1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3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A4D8-7EE3-43E1-8B2A-C6C0EA8EB8E8}" type="datetime1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ACAFD-4D09-4B1D-9094-99AEF5A494C3}" type="datetime1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0883-70B4-4C24-B60A-2FE690A1CDA3}" type="datetime1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C8827-CC57-446C-9011-F52A906D0A42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2DCA1-31ED-41A6-8C1F-DE9D5A9A6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9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slide" Target="slide4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slide" Target="slide2.xml"/><Relationship Id="rId15" Type="http://schemas.openxmlformats.org/officeDocument/2006/relationships/slide" Target="slide10.xml"/><Relationship Id="rId10" Type="http://schemas.openxmlformats.org/officeDocument/2006/relationships/slide" Target="slide5.xml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11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208982" cy="6848475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1624026" y="3356122"/>
            <a:ext cx="665785" cy="6682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4131046" y="2982261"/>
            <a:ext cx="890405" cy="44673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stCxn id="5" idx="3"/>
          </p:cNvCxnSpPr>
          <p:nvPr/>
        </p:nvCxnSpPr>
        <p:spPr>
          <a:xfrm flipV="1">
            <a:off x="7297456" y="3746909"/>
            <a:ext cx="1175407" cy="2774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4F09BF3-E91A-486F-B010-5EB4E0D0A7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9988579"/>
                  </p:ext>
                </p:extLst>
              </p:nvPr>
            </p:nvGraphicFramePr>
            <p:xfrm>
              <a:off x="355464" y="3874992"/>
              <a:ext cx="1782097" cy="1714500"/>
            </p:xfrm>
            <a:graphic>
              <a:graphicData uri="http://schemas.microsoft.com/office/powerpoint/2016/slidezoom">
                <pslz:sldZm>
                  <pslz:sldZmObj sldId="257" cId="2101183252">
                    <pslz:zmPr id="{7BBA621B-255B-4785-BE58-0E461848D81A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2097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4F09BF3-E91A-486F-B010-5EB4E0D0A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64" y="3874992"/>
                <a:ext cx="1782097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B92F8F88-A92B-44C9-8D89-7B5B3B95C7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3590874"/>
                  </p:ext>
                </p:extLst>
              </p:nvPr>
            </p:nvGraphicFramePr>
            <p:xfrm>
              <a:off x="2104866" y="2015018"/>
              <a:ext cx="2128522" cy="1934486"/>
            </p:xfrm>
            <a:graphic>
              <a:graphicData uri="http://schemas.microsoft.com/office/powerpoint/2016/slidezoom">
                <pslz:sldZm>
                  <pslz:sldZmObj sldId="259" cId="579228051">
                    <pslz:zmPr id="{2770EF7E-1617-4787-9816-BCEE892355F4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28522" cy="193448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92F8F88-A92B-44C9-8D89-7B5B3B95C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4866" y="2015018"/>
                <a:ext cx="2128522" cy="1934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63D2B0D-153A-4008-A693-1CC1D4D7E7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1976837"/>
                  </p:ext>
                </p:extLst>
              </p:nvPr>
            </p:nvGraphicFramePr>
            <p:xfrm>
              <a:off x="4720855" y="2817671"/>
              <a:ext cx="2576601" cy="2413377"/>
            </p:xfrm>
            <a:graphic>
              <a:graphicData uri="http://schemas.microsoft.com/office/powerpoint/2016/slidezoom">
                <pslz:sldZm>
                  <pslz:sldZmObj sldId="260" cId="1468166618">
                    <pslz:zmPr id="{E2991429-5497-4281-B422-29A46AAB4F55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76601" cy="241337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63D2B0D-153A-4008-A693-1CC1D4D7E7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0855" y="2817671"/>
                <a:ext cx="2576601" cy="241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096610CE-787D-4601-8BA9-086A99A090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8736048"/>
                  </p:ext>
                </p:extLst>
              </p:nvPr>
            </p:nvGraphicFramePr>
            <p:xfrm>
              <a:off x="8383372" y="1534332"/>
              <a:ext cx="3463196" cy="3353967"/>
            </p:xfrm>
            <a:graphic>
              <a:graphicData uri="http://schemas.microsoft.com/office/powerpoint/2016/slidezoom">
                <pslz:sldZm>
                  <pslz:sldZmObj sldId="264" cId="746345063">
                    <pslz:zmPr id="{184603AA-A9AF-4BF2-961E-CDA0459CAE21}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63196" cy="335396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6610CE-787D-4601-8BA9-086A99A090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3372" y="1534332"/>
                <a:ext cx="3463196" cy="335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2039C4E4-115F-41B4-827A-CCDDBC3F1E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9256363"/>
                  </p:ext>
                </p:extLst>
              </p:nvPr>
            </p:nvGraphicFramePr>
            <p:xfrm>
              <a:off x="11081288" y="5848032"/>
              <a:ext cx="1000442" cy="1000442"/>
            </p:xfrm>
            <a:graphic>
              <a:graphicData uri="http://schemas.microsoft.com/office/powerpoint/2016/slidezoom">
                <pslz:sldZm>
                  <pslz:sldZmObj sldId="265" cId="505844511">
                    <pslz:zmPr id="{2F3B5970-623A-4AB9-9838-55E8D081E098}" imageType="cover" transitionDur="1000" showBg="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0442" cy="10004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039C4E4-115F-41B4-827A-CCDDBC3F1E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081288" y="5848032"/>
                <a:ext cx="1000442" cy="100044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73AB6E2-3407-4516-A98A-7CF313D4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3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7E5EC-B613-488B-BC36-9319B0CFC5D2}"/>
              </a:ext>
            </a:extLst>
          </p:cNvPr>
          <p:cNvSpPr txBox="1"/>
          <p:nvPr/>
        </p:nvSpPr>
        <p:spPr>
          <a:xfrm>
            <a:off x="2594752" y="1674674"/>
            <a:ext cx="7002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THANKS</a:t>
            </a:r>
          </a:p>
          <a:p>
            <a:r>
              <a:rPr lang="en-US" sz="5400" b="1" dirty="0">
                <a:solidFill>
                  <a:schemeClr val="bg1"/>
                </a:solidFill>
              </a:rPr>
              <a:t>ANY QUESTION </a:t>
            </a:r>
          </a:p>
        </p:txBody>
      </p:sp>
      <p:pic>
        <p:nvPicPr>
          <p:cNvPr id="5" name="Graphic 4" descr="Question mark">
            <a:extLst>
              <a:ext uri="{FF2B5EF4-FFF2-40B4-BE49-F238E27FC236}">
                <a16:creationId xmlns:a16="http://schemas.microsoft.com/office/drawing/2014/main" id="{C47E15B7-614D-4BA5-813B-909A2D19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7782" y="2390614"/>
            <a:ext cx="914400" cy="9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00D15-D149-47F2-80B0-D0844B62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106879" y="822718"/>
            <a:ext cx="4871002" cy="4705885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16369" y="2760161"/>
            <a:ext cx="4757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INTRODUCTION</a:t>
            </a:r>
          </a:p>
        </p:txBody>
      </p:sp>
      <p:sp>
        <p:nvSpPr>
          <p:cNvPr id="5" name="Oval 4"/>
          <p:cNvSpPr/>
          <p:nvPr/>
        </p:nvSpPr>
        <p:spPr>
          <a:xfrm>
            <a:off x="8812465" y="2412696"/>
            <a:ext cx="2100637" cy="2067950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434996" y="4494628"/>
            <a:ext cx="2140509" cy="2067950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80988" y="2860488"/>
            <a:ext cx="2487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PRESENTED TO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0988" y="3203507"/>
            <a:ext cx="2487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Ansarul  Islam</a:t>
            </a:r>
          </a:p>
          <a:p>
            <a:r>
              <a:rPr lang="en-US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Lecturer </a:t>
            </a:r>
          </a:p>
          <a:p>
            <a:r>
              <a:rPr lang="en-US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Dept. CSE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41665" y="4960757"/>
            <a:ext cx="2487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PRESENTED BY 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8334" y="5288387"/>
            <a:ext cx="2487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Afsana  </a:t>
            </a:r>
            <a:r>
              <a:rPr lang="en-US" sz="1600" spc="-15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Kabir</a:t>
            </a:r>
            <a:endParaRPr lang="en-US" sz="1600" spc="-15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1600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182002068</a:t>
            </a:r>
          </a:p>
          <a:p>
            <a:r>
              <a:rPr lang="en-US" sz="1600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Razia  Sultana </a:t>
            </a:r>
          </a:p>
          <a:p>
            <a:r>
              <a:rPr lang="en-US" sz="1600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182002079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620980" y="1505243"/>
            <a:ext cx="1601836" cy="447616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64979" y="3311124"/>
            <a:ext cx="2495793" cy="65122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38373" y="4513067"/>
            <a:ext cx="1684443" cy="84780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B87C0C27-6868-4FAD-BCAA-670C22CDE2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7262294"/>
                  </p:ext>
                </p:extLst>
              </p:nvPr>
            </p:nvGraphicFramePr>
            <p:xfrm>
              <a:off x="7648334" y="221104"/>
              <a:ext cx="4844448" cy="2142268"/>
            </p:xfrm>
            <a:graphic>
              <a:graphicData uri="http://schemas.microsoft.com/office/powerpoint/2016/slidezoom">
                <pslz:sldZm>
                  <pslz:sldZmObj sldId="258" cId="1439769628">
                    <pslz:zmPr id="{D84939CF-7EC2-4594-A894-3BBD6307C523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44448" cy="21422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87C0C27-6868-4FAD-BCAA-670C22CDE2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8334" y="221104"/>
                <a:ext cx="4844448" cy="21422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C26F5-0A40-4D36-971E-63528B02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42636-3589-4E75-B9BE-12B50337A3F7}"/>
              </a:ext>
            </a:extLst>
          </p:cNvPr>
          <p:cNvSpPr txBox="1"/>
          <p:nvPr/>
        </p:nvSpPr>
        <p:spPr>
          <a:xfrm>
            <a:off x="3948554" y="2598003"/>
            <a:ext cx="4757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AUTO CAD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6578F-9001-4286-82D2-91A33CEAE504}"/>
              </a:ext>
            </a:extLst>
          </p:cNvPr>
          <p:cNvSpPr txBox="1"/>
          <p:nvPr/>
        </p:nvSpPr>
        <p:spPr>
          <a:xfrm>
            <a:off x="4023582" y="3266842"/>
            <a:ext cx="475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ea typeface="Adobe Gothic Std B" panose="020B0800000000000000" pitchFamily="34" charset="-128"/>
              </a:rPr>
              <a:t>2D FLOOR PLAN WITH COLOR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67BD1-47E6-4322-98B1-C6F5BB24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69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EF1F149-E78A-478F-9CBB-B0060A877C0D}"/>
              </a:ext>
            </a:extLst>
          </p:cNvPr>
          <p:cNvSpPr/>
          <p:nvPr/>
        </p:nvSpPr>
        <p:spPr>
          <a:xfrm>
            <a:off x="2201043" y="2022051"/>
            <a:ext cx="1998723" cy="1930970"/>
          </a:xfrm>
          <a:prstGeom prst="ellipse">
            <a:avLst/>
          </a:prstGeom>
          <a:solidFill>
            <a:schemeClr val="accent2">
              <a:alpha val="66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73141D-9C83-4B5C-94CA-3664802CFAA5}"/>
              </a:ext>
            </a:extLst>
          </p:cNvPr>
          <p:cNvSpPr/>
          <p:nvPr/>
        </p:nvSpPr>
        <p:spPr>
          <a:xfrm>
            <a:off x="2440420" y="2802870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REQUIREMENT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05AA1-7871-4F8D-B117-E172F37B0C4A}"/>
              </a:ext>
            </a:extLst>
          </p:cNvPr>
          <p:cNvSpPr/>
          <p:nvPr/>
        </p:nvSpPr>
        <p:spPr>
          <a:xfrm>
            <a:off x="5141251" y="974070"/>
            <a:ext cx="392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REQUIRMENTS  FOR  THIS  PROJECT</a:t>
            </a:r>
            <a:r>
              <a:rPr lang="en-US" u="sng" spc="-15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75B8E-CE8A-4040-AA42-561091F95505}"/>
              </a:ext>
            </a:extLst>
          </p:cNvPr>
          <p:cNvSpPr/>
          <p:nvPr/>
        </p:nvSpPr>
        <p:spPr>
          <a:xfrm>
            <a:off x="5141251" y="1389004"/>
            <a:ext cx="3533340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Auto CAD 2018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HATCH ( For color 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SUPERHATCH (image)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IMAGEATTACHMENT(image)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Blocks CAD design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Layer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Rectangle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SP line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Trim tool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Break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Offset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Ortho (f8)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Dimension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Text </a:t>
            </a:r>
          </a:p>
          <a:p>
            <a:endParaRPr lang="en-US" spc="-15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FD180-25A4-4FD6-8EA7-FD0271B8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2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13E848-183B-41A3-BC7C-516F2438D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95" y="126609"/>
            <a:ext cx="8343808" cy="6344529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6A29BC0F-1816-4806-9FDC-E7FEA6E0D2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3042142"/>
                  </p:ext>
                </p:extLst>
              </p:nvPr>
            </p:nvGraphicFramePr>
            <p:xfrm>
              <a:off x="4032863" y="4405551"/>
              <a:ext cx="1376045" cy="1673409"/>
            </p:xfrm>
            <a:graphic>
              <a:graphicData uri="http://schemas.microsoft.com/office/powerpoint/2016/slidezoom">
                <pslz:sldZm>
                  <pslz:sldZmObj sldId="261" cId="3073037408">
                    <pslz:zmPr id="{A06018F2-B9E0-4A54-AF78-5376F85C0F46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6045" cy="167340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Slide Zoom 2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29BC0F-1816-4806-9FDC-E7FEA6E0D2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2863" y="4405551"/>
                <a:ext cx="1376045" cy="1673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83D528D5-4685-48C3-9D48-99C38944F3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8882260"/>
                  </p:ext>
                </p:extLst>
              </p:nvPr>
            </p:nvGraphicFramePr>
            <p:xfrm>
              <a:off x="2663155" y="4060993"/>
              <a:ext cx="498499" cy="923147"/>
            </p:xfrm>
            <a:graphic>
              <a:graphicData uri="http://schemas.microsoft.com/office/powerpoint/2016/slidezoom">
                <pslz:sldZm>
                  <pslz:sldZmObj sldId="262" cId="2404684649">
                    <pslz:zmPr id="{2370A055-5FF1-46DF-A67A-DA9803E6570C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8499" cy="9231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8" name="Slide Zoom 2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3D528D5-4685-48C3-9D48-99C38944F3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3155" y="4060993"/>
                <a:ext cx="498499" cy="923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3622E5BF-3A10-435B-8BB7-3C279E8659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4910330"/>
                  </p:ext>
                </p:extLst>
              </p:nvPr>
            </p:nvGraphicFramePr>
            <p:xfrm>
              <a:off x="6275831" y="2978548"/>
              <a:ext cx="860607" cy="1252490"/>
            </p:xfrm>
            <a:graphic>
              <a:graphicData uri="http://schemas.microsoft.com/office/powerpoint/2016/slidezoom">
                <pslz:sldZm>
                  <pslz:sldZmObj sldId="263" cId="3766067898">
                    <pslz:zmPr id="{28A8B188-40D7-492A-A74A-C0A23CB383F3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60607" cy="125249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0" name="Slide Zoom 2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622E5BF-3A10-435B-8BB7-3C279E8659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5831" y="2978548"/>
                <a:ext cx="860607" cy="125249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4BD4B0CA-19AD-41C6-BAE9-33016C78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638C83-34EE-415C-A754-6FD2737C7E5F}"/>
              </a:ext>
            </a:extLst>
          </p:cNvPr>
          <p:cNvSpPr txBox="1"/>
          <p:nvPr/>
        </p:nvSpPr>
        <p:spPr>
          <a:xfrm>
            <a:off x="1441938" y="1582615"/>
            <a:ext cx="541353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tx2"/>
                </a:solidFill>
              </a:rPr>
              <a:t>There are two units of a house 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Ground floor 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Upper floor.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E49BD-ECF2-43C0-8882-04D4C5CD92B5}"/>
              </a:ext>
            </a:extLst>
          </p:cNvPr>
          <p:cNvSpPr/>
          <p:nvPr/>
        </p:nvSpPr>
        <p:spPr>
          <a:xfrm>
            <a:off x="4649372" y="2782669"/>
            <a:ext cx="559576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dobe Garamond Pro Bold" panose="02020702060506020403" pitchFamily="18" charset="0"/>
                <a:ea typeface="Adobe Gothic Std B" panose="020B0800000000000000" pitchFamily="34" charset="-128"/>
              </a:rPr>
              <a:t>2D FLOOR PLAN</a:t>
            </a:r>
          </a:p>
          <a:p>
            <a:r>
              <a:rPr lang="en-US" sz="1600" dirty="0">
                <a:solidFill>
                  <a:schemeClr val="tx2"/>
                </a:solidFill>
              </a:rPr>
              <a:t>In architecture and building engineering, </a:t>
            </a:r>
          </a:p>
          <a:p>
            <a:r>
              <a:rPr lang="en-US" sz="1600" dirty="0">
                <a:solidFill>
                  <a:schemeClr val="tx2"/>
                </a:solidFill>
              </a:rPr>
              <a:t>a </a:t>
            </a:r>
            <a:r>
              <a:rPr lang="en-US" sz="1600" b="1" dirty="0">
                <a:solidFill>
                  <a:schemeClr val="tx2"/>
                </a:solidFill>
              </a:rPr>
              <a:t>floor plan</a:t>
            </a:r>
            <a:r>
              <a:rPr lang="en-US" sz="1600" dirty="0">
                <a:solidFill>
                  <a:schemeClr val="tx2"/>
                </a:solidFill>
              </a:rPr>
              <a:t> is a drawing to scale, showing a view from above, </a:t>
            </a:r>
          </a:p>
          <a:p>
            <a:r>
              <a:rPr lang="en-US" sz="1600" dirty="0">
                <a:solidFill>
                  <a:schemeClr val="tx2"/>
                </a:solidFill>
              </a:rPr>
              <a:t>of the relationships between rooms, spaces, traffic patterns, and </a:t>
            </a:r>
          </a:p>
          <a:p>
            <a:r>
              <a:rPr lang="en-US" sz="1600" dirty="0">
                <a:solidFill>
                  <a:schemeClr val="tx2"/>
                </a:solidFill>
              </a:rPr>
              <a:t>other physical features at one level of a structure.</a:t>
            </a:r>
            <a:endParaRPr lang="en-US" sz="1600" dirty="0">
              <a:solidFill>
                <a:schemeClr val="tx2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84A1-0B1D-4606-A879-ACB85041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06A03E-43CC-47F4-A35B-E27033C997AA}"/>
              </a:ext>
            </a:extLst>
          </p:cNvPr>
          <p:cNvSpPr/>
          <p:nvPr/>
        </p:nvSpPr>
        <p:spPr>
          <a:xfrm>
            <a:off x="2046070" y="1397674"/>
            <a:ext cx="6096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Ground Floor </a:t>
            </a:r>
          </a:p>
          <a:p>
            <a:pPr marL="342900" indent="-342900">
              <a:buAutoNum type="arabicPeriod"/>
            </a:pPr>
            <a:r>
              <a:rPr lang="en-US" dirty="0"/>
              <a:t>Two bed rooms.</a:t>
            </a:r>
          </a:p>
          <a:p>
            <a:pPr marL="342900" indent="-342900">
              <a:buAutoNum type="arabicPeriod"/>
            </a:pPr>
            <a:r>
              <a:rPr lang="en-US" dirty="0"/>
              <a:t>Two toilets.</a:t>
            </a:r>
          </a:p>
          <a:p>
            <a:pPr marL="342900" indent="-342900">
              <a:buAutoNum type="arabicPeriod"/>
            </a:pPr>
            <a:r>
              <a:rPr lang="en-US" dirty="0"/>
              <a:t>Kitchen.</a:t>
            </a:r>
          </a:p>
          <a:p>
            <a:pPr marL="342900" indent="-342900">
              <a:buAutoNum type="arabicPeriod"/>
            </a:pPr>
            <a:r>
              <a:rPr lang="en-US" dirty="0"/>
              <a:t>Garden.</a:t>
            </a:r>
          </a:p>
          <a:p>
            <a:pPr marL="342900" indent="-342900">
              <a:buAutoNum type="arabicPeriod"/>
            </a:pPr>
            <a:r>
              <a:rPr lang="en-US" dirty="0"/>
              <a:t>Garage.</a:t>
            </a:r>
          </a:p>
          <a:p>
            <a:pPr marL="342900" indent="-342900">
              <a:buAutoNum type="arabicPeriod"/>
            </a:pPr>
            <a:r>
              <a:rPr lang="en-US" dirty="0"/>
              <a:t>Porch.</a:t>
            </a:r>
          </a:p>
          <a:p>
            <a:pPr marL="342900" indent="-342900">
              <a:buAutoNum type="arabicPeriod"/>
            </a:pPr>
            <a:r>
              <a:rPr lang="en-US" dirty="0"/>
              <a:t>Dinning room.</a:t>
            </a:r>
          </a:p>
          <a:p>
            <a:pPr marL="342900" indent="-342900">
              <a:buAutoNum type="arabicPeriod"/>
            </a:pPr>
            <a:r>
              <a:rPr lang="en-US" dirty="0"/>
              <a:t>Drawing room.</a:t>
            </a:r>
          </a:p>
          <a:p>
            <a:pPr marL="342900" indent="-342900">
              <a:buAutoNum type="arabicPeriod"/>
            </a:pPr>
            <a:r>
              <a:rPr lang="en-US" dirty="0"/>
              <a:t>Furniture.</a:t>
            </a:r>
          </a:p>
          <a:p>
            <a:pPr marL="342900" indent="-342900">
              <a:buAutoNum type="arabicPeriod"/>
            </a:pPr>
            <a:r>
              <a:rPr lang="en-US" dirty="0"/>
              <a:t>Pool.</a:t>
            </a:r>
          </a:p>
          <a:p>
            <a:pPr marL="342900" indent="-342900">
              <a:buAutoNum type="arabicPeriod"/>
            </a:pPr>
            <a:r>
              <a:rPr lang="en-US" dirty="0"/>
              <a:t>Car.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A4B04-CA31-4336-96E7-B3E104E2C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070" y="488197"/>
            <a:ext cx="6452167" cy="54782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0996A-2D90-4D45-9AC8-F980F8A3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8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1FA3B2-D614-44BF-B8BC-6D92FD39BF7D}"/>
              </a:ext>
            </a:extLst>
          </p:cNvPr>
          <p:cNvSpPr/>
          <p:nvPr/>
        </p:nvSpPr>
        <p:spPr>
          <a:xfrm>
            <a:off x="2046070" y="1397674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Upper Floor </a:t>
            </a:r>
          </a:p>
          <a:p>
            <a:pPr marL="342900" indent="-342900">
              <a:buAutoNum type="arabicPeriod"/>
            </a:pPr>
            <a:r>
              <a:rPr lang="en-US" dirty="0"/>
              <a:t>Three bed rooms.</a:t>
            </a:r>
          </a:p>
          <a:p>
            <a:pPr marL="342900" indent="-342900">
              <a:buAutoNum type="arabicPeriod"/>
            </a:pPr>
            <a:r>
              <a:rPr lang="en-US" dirty="0"/>
              <a:t>Two toilets.</a:t>
            </a:r>
          </a:p>
          <a:p>
            <a:pPr marL="342900" indent="-342900">
              <a:buAutoNum type="arabicPeriod"/>
            </a:pPr>
            <a:r>
              <a:rPr lang="en-US" dirty="0"/>
              <a:t>Kitchen.</a:t>
            </a:r>
          </a:p>
          <a:p>
            <a:pPr marL="342900" indent="-342900">
              <a:buAutoNum type="arabicPeriod"/>
            </a:pPr>
            <a:r>
              <a:rPr lang="en-US" dirty="0"/>
              <a:t>Porch.</a:t>
            </a:r>
          </a:p>
          <a:p>
            <a:pPr marL="342900" indent="-342900">
              <a:buAutoNum type="arabicPeriod"/>
            </a:pPr>
            <a:r>
              <a:rPr lang="en-US" dirty="0"/>
              <a:t>Dinning room.</a:t>
            </a:r>
          </a:p>
          <a:p>
            <a:pPr marL="342900" indent="-342900">
              <a:buAutoNum type="arabicPeriod"/>
            </a:pPr>
            <a:r>
              <a:rPr lang="en-US" dirty="0"/>
              <a:t>Drawing room.</a:t>
            </a:r>
          </a:p>
          <a:p>
            <a:pPr marL="342900" indent="-342900">
              <a:buAutoNum type="arabicPeriod"/>
            </a:pPr>
            <a:r>
              <a:rPr lang="en-US" dirty="0"/>
              <a:t>Furniture.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575D0-9F87-41E1-B0B3-63CEEF8BD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29" y="668607"/>
            <a:ext cx="7246281" cy="52982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064C8-3184-4692-B71D-E5B7B5BD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6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86C4C0-8DBD-4216-8CEA-521F9BEB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760628"/>
            <a:ext cx="11858625" cy="1400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1BFF5-5B36-4F31-8240-C1F354846EA6}"/>
              </a:ext>
            </a:extLst>
          </p:cNvPr>
          <p:cNvSpPr txBox="1"/>
          <p:nvPr/>
        </p:nvSpPr>
        <p:spPr>
          <a:xfrm>
            <a:off x="166687" y="298963"/>
            <a:ext cx="2762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COLOR AND PATERN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85CAE-150B-462A-BFB6-5CB09F39BF6E}"/>
              </a:ext>
            </a:extLst>
          </p:cNvPr>
          <p:cNvSpPr txBox="1"/>
          <p:nvPr/>
        </p:nvSpPr>
        <p:spPr>
          <a:xfrm>
            <a:off x="166687" y="2391635"/>
            <a:ext cx="6230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FEATURS THAT ARE USED FOR CREATING FLOOR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5C066-A6CD-4580-8458-674AA7283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2950008"/>
            <a:ext cx="11858625" cy="12327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C2AFA-185E-40AC-BD55-D157AF2E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DCA1-31ED-41A6-8C1F-DE9D5A9A6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156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Adobe Gothic Std B</vt:lpstr>
      <vt:lpstr>Adobe Garamond Pro 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Rafsana Samanta</dc:creator>
  <cp:lastModifiedBy>Rafsana Samanta</cp:lastModifiedBy>
  <cp:revision>124</cp:revision>
  <dcterms:created xsi:type="dcterms:W3CDTF">2019-12-15T17:13:33Z</dcterms:created>
  <dcterms:modified xsi:type="dcterms:W3CDTF">2019-12-16T17:52:46Z</dcterms:modified>
</cp:coreProperties>
</file>